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5" r:id="rId6"/>
    <p:sldId id="265" r:id="rId7"/>
    <p:sldId id="266" r:id="rId8"/>
    <p:sldId id="264" r:id="rId9"/>
    <p:sldId id="260" r:id="rId10"/>
    <p:sldId id="267" r:id="rId11"/>
    <p:sldId id="268" r:id="rId12"/>
    <p:sldId id="261" r:id="rId13"/>
    <p:sldId id="262" r:id="rId14"/>
    <p:sldId id="263" r:id="rId15"/>
    <p:sldId id="269" r:id="rId16"/>
    <p:sldId id="270" r:id="rId17"/>
    <p:sldId id="271" r:id="rId18"/>
    <p:sldId id="272" r:id="rId19"/>
    <p:sldId id="277" r:id="rId20"/>
    <p:sldId id="273" r:id="rId21"/>
    <p:sldId id="274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43"/>
    <a:srgbClr val="646060"/>
    <a:srgbClr val="5C5858"/>
    <a:srgbClr val="545050"/>
    <a:srgbClr val="4F4B4B"/>
    <a:srgbClr val="62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310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9A148-F13D-412E-919D-DBF76764F70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05AD3-5992-4476-BBE7-7B05F9DD7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4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mendeteksi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mengangguk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DetecNod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dipanggil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ketika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gyroscope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pendeteksian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anggukan</a:t>
            </a:r>
            <a:r>
              <a:rPr lang="en-US" baseline="0" dirty="0" smtClean="0"/>
              <a:t> data Gyroscope yang di </a:t>
            </a:r>
            <a:r>
              <a:rPr lang="en-US" baseline="0" dirty="0" err="1" smtClean="0"/>
              <a:t>ambil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data y.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dasarnya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mendeteksi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terjadinya</a:t>
            </a:r>
            <a:r>
              <a:rPr lang="en-US" baseline="0" dirty="0" smtClean="0"/>
              <a:t> pulse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karakteristik-karakteristik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pulsenya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Bersamaan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pengecekan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batas-batasnya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05AD3-5992-4476-BBE7-7B05F9DD70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mendeteksi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menggeleng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sebelumnya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pendeteksian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mengangguk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Perbedaannya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pulse yang di </a:t>
            </a:r>
            <a:r>
              <a:rPr lang="en-US" baseline="0" dirty="0" err="1" smtClean="0"/>
              <a:t>gunakan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sebelumnya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pulse yang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pulse hill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valley </a:t>
            </a:r>
            <a:r>
              <a:rPr lang="en-US" baseline="0" dirty="0" err="1" smtClean="0"/>
              <a:t>saja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kebalikannya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pulse yang </a:t>
            </a:r>
            <a:r>
              <a:rPr lang="en-US" baseline="0" dirty="0" err="1" smtClean="0"/>
              <a:t>digunakannya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hill valley hill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 valley hill valley.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05AD3-5992-4476-BBE7-7B05F9DD70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Fungsional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05AD3-5992-4476-BBE7-7B05F9DD70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Permainannya</a:t>
            </a:r>
            <a:r>
              <a:rPr lang="en-US" dirty="0" smtClean="0"/>
              <a:t> </a:t>
            </a:r>
            <a:r>
              <a:rPr lang="en-US" dirty="0" err="1" smtClean="0"/>
              <a:t>bagus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menarik</a:t>
            </a:r>
            <a:r>
              <a:rPr lang="en-US" dirty="0" smtClean="0"/>
              <a:t>, </a:t>
            </a:r>
            <a:r>
              <a:rPr lang="en-US" dirty="0" err="1" smtClean="0"/>
              <a:t>khususnya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mengangguk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menggeleng</a:t>
            </a:r>
            <a:r>
              <a:rPr lang="en-US" dirty="0" smtClean="0"/>
              <a:t>. </a:t>
            </a:r>
            <a:r>
              <a:rPr lang="en-US" dirty="0" err="1" smtClean="0"/>
              <a:t>Terkadang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mengangguk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terdeteksi</a:t>
            </a:r>
            <a:r>
              <a:rPr lang="en-US" dirty="0" smtClean="0"/>
              <a:t>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mengangguk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 </a:t>
            </a:r>
            <a:r>
              <a:rPr lang="en-US" dirty="0" err="1" smtClean="0"/>
              <a:t>simpangan-nya</a:t>
            </a:r>
            <a:r>
              <a:rPr lang="en-US" dirty="0" smtClean="0"/>
              <a:t> agar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terdeteksi</a:t>
            </a:r>
            <a:r>
              <a:rPr lang="en-US" dirty="0" smtClean="0"/>
              <a:t>.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menggeleng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05AD3-5992-4476-BBE7-7B05F9DD70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0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geleng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sensitif</a:t>
            </a:r>
            <a:r>
              <a:rPr lang="en-US" dirty="0" smtClean="0"/>
              <a:t>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mengangguk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sensitif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05AD3-5992-4476-BBE7-7B05F9DD70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14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geleng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sensitif</a:t>
            </a:r>
            <a:r>
              <a:rPr lang="en-US" dirty="0" smtClean="0"/>
              <a:t>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mengangguk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sensitif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05AD3-5992-4476-BBE7-7B05F9DD70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55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Udah</a:t>
            </a:r>
            <a:r>
              <a:rPr lang="en-US" dirty="0" smtClean="0"/>
              <a:t> </a:t>
            </a:r>
            <a:r>
              <a:rPr lang="en-US" dirty="0" err="1" smtClean="0"/>
              <a:t>bagus</a:t>
            </a:r>
            <a:r>
              <a:rPr lang="en-US" dirty="0" smtClean="0"/>
              <a:t>, </a:t>
            </a:r>
            <a:r>
              <a:rPr lang="en-US" dirty="0" err="1" smtClean="0"/>
              <a:t>terkadang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mengangguk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terdeteksi</a:t>
            </a:r>
            <a:r>
              <a:rPr lang="en-US" dirty="0" smtClean="0"/>
              <a:t>. </a:t>
            </a:r>
            <a:r>
              <a:rPr lang="en-US" dirty="0" err="1" smtClean="0"/>
              <a:t>Mungkin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anggukan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terlalu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simpangannya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05AD3-5992-4476-BBE7-7B05F9DD70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geleng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sensitif</a:t>
            </a:r>
            <a:r>
              <a:rPr lang="en-US" dirty="0" smtClean="0"/>
              <a:t>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mengangguk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sensitif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05AD3-5992-4476-BBE7-7B05F9DD70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5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8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9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7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5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0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4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CC655-54A9-4E28-8097-C1EC4FB84924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60235-18B3-4062-B2AE-81243FD8A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5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38846"/>
            <a:ext cx="12192000" cy="2419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6376" y="2051245"/>
            <a:ext cx="10475742" cy="2387600"/>
          </a:xfrm>
        </p:spPr>
        <p:txBody>
          <a:bodyPr>
            <a:norm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 DETEKSI GERAKAN KEPALA DENGAN GOOGLE CARDBOARD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8118" y="4820542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2800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Disusun</a:t>
            </a:r>
            <a:r>
              <a:rPr lang="en-US" sz="2800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800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Ega Prianto (2013730047)</a:t>
            </a:r>
          </a:p>
          <a:p>
            <a:pPr algn="r"/>
            <a:r>
              <a:rPr lang="en-US" sz="2800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Dibimbing</a:t>
            </a:r>
            <a:r>
              <a:rPr lang="en-US" sz="2800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800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Pascal </a:t>
            </a:r>
            <a:r>
              <a:rPr lang="en-US" sz="2800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Alfadian</a:t>
            </a:r>
            <a:r>
              <a:rPr lang="en-US" sz="2800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M.Com</a:t>
            </a:r>
            <a:endParaRPr lang="en-US" sz="2800" dirty="0" smtClean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2800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4" y="2704836"/>
            <a:ext cx="1832327" cy="10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0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55" y="2706842"/>
            <a:ext cx="7813808" cy="40503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Terekam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851" y="1457154"/>
            <a:ext cx="1078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Sensor Rotation Vector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Mengangguk</a:t>
            </a:r>
            <a:endParaRPr lang="en-US" sz="2800" b="1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05723" y="4083756"/>
            <a:ext cx="640080" cy="38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18617" y="2374386"/>
            <a:ext cx="183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Quaternion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Terekam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851" y="1457154"/>
            <a:ext cx="1078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Sensor Rotation Vector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Menggeleng</a:t>
            </a:r>
            <a:endParaRPr lang="en-US" sz="2800" b="1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50283" y="3771900"/>
            <a:ext cx="640080" cy="38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87197" y="2112993"/>
                <a:ext cx="817468" cy="415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197" y="2112993"/>
                <a:ext cx="817468" cy="415563"/>
              </a:xfrm>
              <a:prstGeom prst="rect">
                <a:avLst/>
              </a:prstGeom>
              <a:blipFill>
                <a:blip r:embed="rId3"/>
                <a:stretch>
                  <a:fillRect l="-5970" t="-136765" r="-82836" b="-20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96" y="2511361"/>
            <a:ext cx="7998409" cy="4260024"/>
          </a:xfrm>
        </p:spPr>
      </p:pic>
    </p:spTree>
    <p:extLst>
      <p:ext uri="{BB962C8B-B14F-4D97-AF65-F5344CB8AC3E}">
        <p14:creationId xmlns:p14="http://schemas.microsoft.com/office/powerpoint/2010/main" val="35736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Algorima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Pendeteksi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Gerakan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Mengangguk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240882"/>
            <a:ext cx="5638800" cy="546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1" y="1490662"/>
            <a:ext cx="55816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3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Algorima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Pendeteksi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Gerakan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Menggeleng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97571"/>
            <a:ext cx="5398358" cy="5407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558" y="1538030"/>
            <a:ext cx="5197561" cy="9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42594" r="488" b="561"/>
          <a:stretch/>
        </p:blipFill>
        <p:spPr>
          <a:xfrm>
            <a:off x="0" y="1280160"/>
            <a:ext cx="12161520" cy="49377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8" y="1448773"/>
            <a:ext cx="7439026" cy="47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 Factory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240882"/>
            <a:ext cx="5243724" cy="5545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925" y="1240882"/>
            <a:ext cx="5483519" cy="14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 Detector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240882"/>
            <a:ext cx="10312587" cy="49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Shook Detector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210233"/>
            <a:ext cx="10006223" cy="556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pemainnya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berperan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pemimpin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diberi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pertanyaan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mengatur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Jawaban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mengangguk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jawaban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menggeleng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jawaban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konsekuensinya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6669" y="30647"/>
            <a:ext cx="9077131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Cardboard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arah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pandang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kepala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tombol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Cardboard</a:t>
            </a:r>
          </a:p>
          <a:p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tombol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Cardboard pun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terkadang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Kurangnya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Cardboard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pic>
        <p:nvPicPr>
          <p:cNvPr id="2050" name="Picture 2" descr="https://unity3d.com/profiles/unity3d/themes/unity/images/company/brand/logos/primary/unity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457803"/>
            <a:ext cx="60293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thumb/1/19/Visual_Studio_2012_logo_and_wordmark.svg/2000px-Visual_Studio_2012_logo_and_wordmark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35" y="4800600"/>
            <a:ext cx="8629665" cy="1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98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26" y="0"/>
            <a:ext cx="13966270" cy="6946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1010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6" y="4640747"/>
            <a:ext cx="9114453" cy="11489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576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Fungsional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mencoba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menginstall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Androi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  <a:endParaRPr lang="en-US" dirty="0" smtClean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Eksperimental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mencari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orang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dirty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memainkan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Fungsional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87" y="1210233"/>
            <a:ext cx="8436428" cy="56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0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6654" y="-2787908"/>
            <a:ext cx="12192000" cy="6854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074"/>
            <a:ext cx="9214981" cy="5180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58" y="4066746"/>
            <a:ext cx="8359428" cy="4699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58" y="-2217253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68" y="1990653"/>
            <a:ext cx="4800006" cy="36000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10099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6" y="46407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Eksperimental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576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8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518"/>
            <a:ext cx="13208777" cy="74263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10099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6" y="4640747"/>
            <a:ext cx="9114453" cy="11489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Ricky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Setiawan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576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3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8685"/>
            <a:ext cx="12192000" cy="914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10099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94" y="4640747"/>
            <a:ext cx="9114453" cy="1148939"/>
          </a:xfrm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Harseto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Pandityo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378" y="4872469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10099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6" y="46407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Herfan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Heryandi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576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058"/>
            <a:ext cx="12192000" cy="914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10099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8894" y="4640747"/>
            <a:ext cx="9114453" cy="1148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Antonius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378" y="4872469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0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10099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6" y="4640747"/>
            <a:ext cx="9114453" cy="11489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Antonius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Kurnia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576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Langkah-langkah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merekam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sensor-sensor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android.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Merekam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sensor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mengangguk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menggeleng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data-data yang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terekam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Menganalisis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grafik-grafik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Mendesain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memimplementasikan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mengujinya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3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Perekam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Sensor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Membaca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nilai-nilai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direkam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sensor-sensor yang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android.</a:t>
            </a:r>
          </a:p>
          <a:p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Menyimpan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nilai-nilai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terekam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format CSV</a:t>
            </a:r>
            <a:r>
              <a:rPr lang="en-US" i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(Comma Separated Value).</a:t>
            </a:r>
          </a:p>
          <a:p>
            <a:endParaRPr lang="en-US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9/95/Assembled_Google_Cardboard_VR_mou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779"/>
            <a:ext cx="12874171" cy="858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61010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6" y="4640747"/>
            <a:ext cx="9114453" cy="11489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Perekaman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sensor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57668"/>
            <a:ext cx="1162560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6" y="2514707"/>
            <a:ext cx="7963589" cy="42517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Terekam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6298" y="1525530"/>
            <a:ext cx="9039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Sensor Accelerometer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Mengangguk</a:t>
            </a:r>
            <a:endParaRPr lang="en-US" sz="2800" b="1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75676" y="4686300"/>
            <a:ext cx="640080" cy="38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52957" y="2481566"/>
                <a:ext cx="63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957" y="2481566"/>
                <a:ext cx="637803" cy="369332"/>
              </a:xfrm>
              <a:prstGeom prst="rect">
                <a:avLst/>
              </a:prstGeom>
              <a:blipFill>
                <a:blip r:embed="rId4"/>
                <a:stretch>
                  <a:fillRect l="-18095" t="-116393" r="-80952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28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19" y="2477655"/>
            <a:ext cx="7847561" cy="4235996"/>
          </a:xfrm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Terekam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851" y="1457154"/>
            <a:ext cx="1078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Sensor Accelerometer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Menggeleng</a:t>
            </a:r>
            <a:endParaRPr lang="en-US" sz="2800" b="1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21683" y="4914900"/>
            <a:ext cx="640080" cy="38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98677" y="2410173"/>
                <a:ext cx="63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677" y="2410173"/>
                <a:ext cx="637803" cy="369332"/>
              </a:xfrm>
              <a:prstGeom prst="rect">
                <a:avLst/>
              </a:prstGeom>
              <a:blipFill>
                <a:blip r:embed="rId4"/>
                <a:stretch>
                  <a:fillRect l="-19231" t="-116393" r="-81731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17" y="2352200"/>
            <a:ext cx="8145779" cy="450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Terekam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851" y="1457154"/>
            <a:ext cx="1078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Sensor Gyroscope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Mengangguk</a:t>
            </a:r>
            <a:endParaRPr lang="en-US" sz="2800" b="1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44256" y="3749040"/>
            <a:ext cx="640080" cy="38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78637" y="2205515"/>
                <a:ext cx="817468" cy="415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637" y="2205515"/>
                <a:ext cx="817468" cy="415563"/>
              </a:xfrm>
              <a:prstGeom prst="rect">
                <a:avLst/>
              </a:prstGeom>
              <a:blipFill>
                <a:blip r:embed="rId4"/>
                <a:stretch>
                  <a:fillRect l="-5970" t="-136765" r="-82836" b="-20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0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45" y="2252968"/>
            <a:ext cx="8428110" cy="4548211"/>
          </a:xfrm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1210235"/>
          </a:xfrm>
          <a:prstGeom prst="rect">
            <a:avLst/>
          </a:prstGeom>
          <a:solidFill>
            <a:srgbClr val="FF7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347" y="30647"/>
            <a:ext cx="9114453" cy="114893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Terekam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568"/>
            <a:ext cx="1162560" cy="6854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851" y="1457154"/>
            <a:ext cx="1078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Sensor Gyroscope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800" b="1" dirty="0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64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Menggeleng</a:t>
            </a:r>
            <a:endParaRPr lang="en-US" sz="2800" b="1" dirty="0">
              <a:solidFill>
                <a:srgbClr val="646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50283" y="3771900"/>
            <a:ext cx="640080" cy="38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87197" y="2112993"/>
                <a:ext cx="817468" cy="415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197" y="2112993"/>
                <a:ext cx="817468" cy="415563"/>
              </a:xfrm>
              <a:prstGeom prst="rect">
                <a:avLst/>
              </a:prstGeom>
              <a:blipFill>
                <a:blip r:embed="rId4"/>
                <a:stretch>
                  <a:fillRect l="-5970" t="-136765" r="-82836" b="-20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7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543</Words>
  <Application>Microsoft Office PowerPoint</Application>
  <PresentationFormat>Widescreen</PresentationFormat>
  <Paragraphs>82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ALGORITMA DETEKSI GERAKAN KEPALA DENGAN GOOGLE CARDBOARD</vt:lpstr>
      <vt:lpstr>Latar Belakang</vt:lpstr>
      <vt:lpstr>Langkah-langkah Penelitian</vt:lpstr>
      <vt:lpstr>Aplikasi Perekam Data Sensor</vt:lpstr>
      <vt:lpstr>Demo Perekaman Data sensor</vt:lpstr>
      <vt:lpstr>Contoh Data Grafik Terekam</vt:lpstr>
      <vt:lpstr>Contoh Data Grafik Terekam</vt:lpstr>
      <vt:lpstr>Contoh Data Grafik Terekam</vt:lpstr>
      <vt:lpstr>Contoh Data Grafik Terekam</vt:lpstr>
      <vt:lpstr>Contoh Data Grafik Terekam</vt:lpstr>
      <vt:lpstr>Contoh Data Grafik Terekam</vt:lpstr>
      <vt:lpstr>Algorima Pendeteksi Gerakan Mengangguk</vt:lpstr>
      <vt:lpstr>Algorima Pendeteksi Gerakan Menggeleng</vt:lpstr>
      <vt:lpstr>Diagram Kelas</vt:lpstr>
      <vt:lpstr>Algoritma Pengembangan</vt:lpstr>
      <vt:lpstr>Pulse Factory</vt:lpstr>
      <vt:lpstr>Nod Detector</vt:lpstr>
      <vt:lpstr>Shook Detector</vt:lpstr>
      <vt:lpstr>Perancangan Permainan</vt:lpstr>
      <vt:lpstr>Implementasi</vt:lpstr>
      <vt:lpstr>Demo Hasil Implementasi</vt:lpstr>
      <vt:lpstr>Pengujian</vt:lpstr>
      <vt:lpstr>Pengujian Fungsional</vt:lpstr>
      <vt:lpstr>Pengujian Eksperimental</vt:lpstr>
      <vt:lpstr>Ricky Setiawan</vt:lpstr>
      <vt:lpstr>Harseto Pandityo</vt:lpstr>
      <vt:lpstr>Herfan Heryandi</vt:lpstr>
      <vt:lpstr>PowerPoint Presentation</vt:lpstr>
      <vt:lpstr>Antonius Kurnia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DETEKSI GERAKAN KEPALA DENGAN GOOGLE CARDBOARD</dc:title>
  <dc:creator>Ega Prianto</dc:creator>
  <cp:lastModifiedBy>Ega Prianto</cp:lastModifiedBy>
  <cp:revision>34</cp:revision>
  <dcterms:created xsi:type="dcterms:W3CDTF">2017-05-22T00:30:14Z</dcterms:created>
  <dcterms:modified xsi:type="dcterms:W3CDTF">2017-05-25T11:55:32Z</dcterms:modified>
</cp:coreProperties>
</file>